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89B4-53A1-A278-D642-377EF5681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4B961-F408-95CC-0820-738DBCD4F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A7702-F537-608C-E7CC-23FC5BF7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9E3B9-47D9-DFF0-C694-5C3F317E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B49A9-EE66-EF6D-37C6-F8E953BE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16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DDF5B-E060-0286-B66A-4BB8D20C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34A77-42B2-0951-056A-3558D5A78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E691D-6969-E8A4-50C0-C47D67954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A0DE4-282A-DF9C-5F08-0EFA9BC0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7DB3D-F3B7-391C-28BB-9542B33C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968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FEC8A-64BB-1987-7444-1E9D18325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47C53-EEAE-7DD2-D19C-3225F7C75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FDA6B-B6B3-7C2C-3731-BC00DC9F9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EC35A-49CD-7BC5-7A4C-54ED12EB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3E40A-794B-5E78-72D1-54A6D5AF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82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E9A5-DF6E-6E72-6499-BF44DE8D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84524-9413-4B72-53BC-18B5C9120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00FBF-C454-11C3-0582-5312B7C4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BE639-3BA5-CC00-09E0-F30A7071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79DF-029B-0C03-2D3D-C4BD110C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29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993C-49F9-EC4C-E42E-7CAD505E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342FB-9DCE-E0C8-A2CF-9BC5F8311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FFAC-C639-179E-D456-E37CD78C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7A5C8-2F8E-D4F4-DAFD-EA7249A9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CAAA-EF64-4092-0EDB-60339C05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713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9E08-4BE0-F70B-9686-EE60D71C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53071-CBFC-DA69-CBD9-AA0B684DA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92A71-6B5B-B487-F37A-BB785FEEC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70937-5A10-3A05-A009-2767871D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BACEF-973B-5027-752A-D46347BD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C722-E1E8-A2B2-2F86-7A2CB33B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089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7880-0C37-EDB7-5915-D3C724B0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4D179-AE8B-7BF4-C238-89B8DA9F0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9711D-84E2-B8ED-5E0D-D7C0118EA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87FAE-E344-870B-8D2E-D4AD05318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7D7BA-454C-41AB-34D1-504E71A3A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80A7F9-4818-9117-B89A-5DC9FB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3CA8D-CB6F-4818-C6DF-F35A447D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B584D-8E9B-AD93-F568-414D96B6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84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97143-882C-8C3E-51E3-95ADB8CA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401C6-473E-3A37-B921-721DBACD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6E00C-0ADF-B4B8-FD37-FC068DB6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0E44F-07FC-6910-080E-7679636F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303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CA3A6-2C29-2671-2FC3-BDB73289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6FE27-C10D-18C4-F8B3-F4E7D563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5C36-9ADA-CAFC-D539-DEE9712C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20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C4FA-E804-8547-287C-0E824FA1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8754-E6B9-7935-65A2-D8EFA2FC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CADDB-7ED4-9522-D3CE-EE0B8740B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AFF24-9F82-7580-3A74-BBEAB289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DAF87-DA8C-5C0B-7CA3-45CBDAA6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2A016-104C-45A7-70BC-4CD0F15B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90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2FA9-544E-2EC6-A179-87E1E7FA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8BEEB-E89D-11DF-D987-5368861EB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4C114-965D-CD26-CF5E-07C1C95ED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F8367-5404-FD33-67A9-ABB46BD3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76B83-52A0-E9DA-DBCE-80FF4F1D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72996-36A3-925C-F098-4DC61994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77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5703B-F59B-48D3-B1DE-9406741B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92CA0-3D81-14A2-E808-DD74241A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52895-5828-CC5B-7FF4-B6A1B7681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F0C5-7EA2-4B28-A32B-5A6CC05608D9}" type="datetimeFigureOut">
              <a:rPr lang="en-AU" smtClean="0"/>
              <a:t>5/07/2023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A5020-A058-1084-189B-C6FB7C08D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6E9D8-96DE-CF73-4980-ADD492AEA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28670-F569-4D45-A016-C8A27AA3F5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60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rest with many trees&#10;&#10;Description automatically generated">
            <a:extLst>
              <a:ext uri="{FF2B5EF4-FFF2-40B4-BE49-F238E27FC236}">
                <a16:creationId xmlns:a16="http://schemas.microsoft.com/office/drawing/2014/main" id="{97522F19-23E2-D8AF-0E97-43C81677D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5" y="1144079"/>
            <a:ext cx="5766070" cy="3933759"/>
          </a:xfrm>
          <a:prstGeom prst="rect">
            <a:avLst/>
          </a:prstGeom>
        </p:spPr>
      </p:pic>
      <p:pic>
        <p:nvPicPr>
          <p:cNvPr id="7" name="Picture 6" descr="A forest with many trees&#10;&#10;Description automatically generated">
            <a:extLst>
              <a:ext uri="{FF2B5EF4-FFF2-40B4-BE49-F238E27FC236}">
                <a16:creationId xmlns:a16="http://schemas.microsoft.com/office/drawing/2014/main" id="{5E1300DB-15BC-F803-37C6-B5DE1C0E6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15" y="1144079"/>
            <a:ext cx="5766070" cy="3933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925BC-A629-68DC-4325-55294021F3BD}"/>
              </a:ext>
            </a:extLst>
          </p:cNvPr>
          <p:cNvSpPr txBox="1"/>
          <p:nvPr/>
        </p:nvSpPr>
        <p:spPr>
          <a:xfrm>
            <a:off x="5015420" y="499865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URUMBAL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2696A-8E26-8E21-FD1E-665FBD771C48}"/>
              </a:ext>
            </a:extLst>
          </p:cNvPr>
          <p:cNvSpPr txBox="1"/>
          <p:nvPr/>
        </p:nvSpPr>
        <p:spPr>
          <a:xfrm>
            <a:off x="1798978" y="5129146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START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D9D5F-857E-7E32-4D12-EA82AB2122E9}"/>
              </a:ext>
            </a:extLst>
          </p:cNvPr>
          <p:cNvSpPr txBox="1"/>
          <p:nvPr/>
        </p:nvSpPr>
        <p:spPr>
          <a:xfrm>
            <a:off x="7977086" y="5137277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START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04060-55C7-5245-8D14-856E594997A6}"/>
              </a:ext>
            </a:extLst>
          </p:cNvPr>
          <p:cNvSpPr txBox="1"/>
          <p:nvPr/>
        </p:nvSpPr>
        <p:spPr>
          <a:xfrm>
            <a:off x="5015420" y="5115774"/>
            <a:ext cx="2295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</a:rPr>
              <a:t>FIRE NOV’ 2022</a:t>
            </a:r>
          </a:p>
        </p:txBody>
      </p:sp>
    </p:spTree>
    <p:extLst>
      <p:ext uri="{BB962C8B-B14F-4D97-AF65-F5344CB8AC3E}">
        <p14:creationId xmlns:p14="http://schemas.microsoft.com/office/powerpoint/2010/main" val="215179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1925BC-A629-68DC-4325-55294021F3BD}"/>
              </a:ext>
            </a:extLst>
          </p:cNvPr>
          <p:cNvSpPr txBox="1"/>
          <p:nvPr/>
        </p:nvSpPr>
        <p:spPr>
          <a:xfrm>
            <a:off x="5015420" y="499865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URUMBAL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2696A-8E26-8E21-FD1E-665FBD771C48}"/>
              </a:ext>
            </a:extLst>
          </p:cNvPr>
          <p:cNvSpPr txBox="1"/>
          <p:nvPr/>
        </p:nvSpPr>
        <p:spPr>
          <a:xfrm>
            <a:off x="1798978" y="5129146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D9D5F-857E-7E32-4D12-EA82AB2122E9}"/>
              </a:ext>
            </a:extLst>
          </p:cNvPr>
          <p:cNvSpPr txBox="1"/>
          <p:nvPr/>
        </p:nvSpPr>
        <p:spPr>
          <a:xfrm>
            <a:off x="7977086" y="5137277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04060-55C7-5245-8D14-856E594997A6}"/>
              </a:ext>
            </a:extLst>
          </p:cNvPr>
          <p:cNvSpPr txBox="1"/>
          <p:nvPr/>
        </p:nvSpPr>
        <p:spPr>
          <a:xfrm>
            <a:off x="5015420" y="5115774"/>
            <a:ext cx="2295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NOV’ 2022</a:t>
            </a:r>
          </a:p>
        </p:txBody>
      </p:sp>
      <p:pic>
        <p:nvPicPr>
          <p:cNvPr id="3" name="Picture 2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BF4B1EF5-A966-DB8C-FD16-DCFD7F03E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15" y="1144079"/>
            <a:ext cx="5605180" cy="3885048"/>
          </a:xfrm>
          <a:prstGeom prst="rect">
            <a:avLst/>
          </a:prstGeom>
        </p:spPr>
      </p:pic>
      <p:pic>
        <p:nvPicPr>
          <p:cNvPr id="6" name="Picture 5" descr="A close-up of a forest&#10;&#10;Description automatically generated">
            <a:extLst>
              <a:ext uri="{FF2B5EF4-FFF2-40B4-BE49-F238E27FC236}">
                <a16:creationId xmlns:a16="http://schemas.microsoft.com/office/drawing/2014/main" id="{E13B4FAB-8C40-0709-FB0B-14266777E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1" y="1171287"/>
            <a:ext cx="5786760" cy="385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5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1925BC-A629-68DC-4325-55294021F3BD}"/>
              </a:ext>
            </a:extLst>
          </p:cNvPr>
          <p:cNvSpPr txBox="1"/>
          <p:nvPr/>
        </p:nvSpPr>
        <p:spPr>
          <a:xfrm>
            <a:off x="5015420" y="499865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URUMBAL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2696A-8E26-8E21-FD1E-665FBD771C48}"/>
              </a:ext>
            </a:extLst>
          </p:cNvPr>
          <p:cNvSpPr txBox="1"/>
          <p:nvPr/>
        </p:nvSpPr>
        <p:spPr>
          <a:xfrm>
            <a:off x="1798978" y="5129146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D9D5F-857E-7E32-4D12-EA82AB2122E9}"/>
              </a:ext>
            </a:extLst>
          </p:cNvPr>
          <p:cNvSpPr txBox="1"/>
          <p:nvPr/>
        </p:nvSpPr>
        <p:spPr>
          <a:xfrm>
            <a:off x="7977086" y="5137277"/>
            <a:ext cx="22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04060-55C7-5245-8D14-856E594997A6}"/>
              </a:ext>
            </a:extLst>
          </p:cNvPr>
          <p:cNvSpPr txBox="1"/>
          <p:nvPr/>
        </p:nvSpPr>
        <p:spPr>
          <a:xfrm>
            <a:off x="5015420" y="5115774"/>
            <a:ext cx="2295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NOV’ 2022</a:t>
            </a:r>
          </a:p>
        </p:txBody>
      </p:sp>
      <p:pic>
        <p:nvPicPr>
          <p:cNvPr id="4" name="Picture 3" descr="A forest with trees and plants&#10;&#10;Description automatically generated">
            <a:extLst>
              <a:ext uri="{FF2B5EF4-FFF2-40B4-BE49-F238E27FC236}">
                <a16:creationId xmlns:a16="http://schemas.microsoft.com/office/drawing/2014/main" id="{94AD65EA-A81B-30BB-F600-5B36D6A6E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8" y="1144079"/>
            <a:ext cx="5827572" cy="3885048"/>
          </a:xfrm>
          <a:prstGeom prst="rect">
            <a:avLst/>
          </a:prstGeom>
        </p:spPr>
      </p:pic>
      <p:pic>
        <p:nvPicPr>
          <p:cNvPr id="7" name="Picture 6" descr="A forest with many trees&#10;&#10;Description automatically generated">
            <a:extLst>
              <a:ext uri="{FF2B5EF4-FFF2-40B4-BE49-F238E27FC236}">
                <a16:creationId xmlns:a16="http://schemas.microsoft.com/office/drawing/2014/main" id="{AE95B4FB-1497-6888-ECA4-E0C0CD668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7" y="1135948"/>
            <a:ext cx="5546835" cy="38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62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30</Words>
  <Application>Microsoft Office PowerPoint</Application>
  <PresentationFormat>Widescreen</PresentationFormat>
  <Paragraphs>12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ford</dc:creator>
  <cp:lastModifiedBy>andrew ford</cp:lastModifiedBy>
  <cp:revision>2</cp:revision>
  <dcterms:created xsi:type="dcterms:W3CDTF">2023-07-05T00:47:50Z</dcterms:created>
  <dcterms:modified xsi:type="dcterms:W3CDTF">2023-07-05T01:02:20Z</dcterms:modified>
</cp:coreProperties>
</file>